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69" r:id="rId2"/>
    <p:sldId id="370" r:id="rId3"/>
    <p:sldId id="3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/>
    <p:restoredTop sz="96197"/>
  </p:normalViewPr>
  <p:slideViewPr>
    <p:cSldViewPr snapToGrid="0">
      <p:cViewPr varScale="1">
        <p:scale>
          <a:sx n="118" d="100"/>
          <a:sy n="118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708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369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2598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27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957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BE0E93-56AB-134D-CCE9-C8D3C0E0EC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417" y="365127"/>
            <a:ext cx="8288383" cy="1071788"/>
          </a:xfr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" y="0"/>
            <a:ext cx="121906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7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6925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696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9630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815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055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636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E66F-3B7D-4D09-BC8F-C5BE4250450B}" type="datetimeFigureOut">
              <a:rPr lang="en-MY" smtClean="0"/>
              <a:t>10/10/2023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B130-2A22-474E-8784-B19310340A4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480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589" y="1366613"/>
            <a:ext cx="6209212" cy="1071788"/>
          </a:xfrm>
        </p:spPr>
        <p:txBody>
          <a:bodyPr/>
          <a:lstStyle/>
          <a:p>
            <a:r>
              <a:rPr lang="en-US" b="1" dirty="0"/>
              <a:t>Best Student Paper Award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57091-AC89-8994-07D4-7C3270FEBF45}"/>
              </a:ext>
            </a:extLst>
          </p:cNvPr>
          <p:cNvSpPr txBox="1"/>
          <p:nvPr/>
        </p:nvSpPr>
        <p:spPr>
          <a:xfrm>
            <a:off x="1845527" y="2527887"/>
            <a:ext cx="8653346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/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Autonomous Polycrystalline Material Decomposition for Hyperspectral Neutron Tomography</a:t>
            </a:r>
          </a:p>
          <a:p>
            <a:pPr algn="ctr" defTabSz="457200"/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Mohammad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Samin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Nur Chowdhury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Diyu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Yang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Shimin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Tang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Singanallur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V. Venkatakrishnan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Hassina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Z. Bilheux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Gregery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T. Buzzard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and Charles A. Bouman</a:t>
            </a:r>
            <a:r>
              <a:rPr lang="en-US" sz="2400" baseline="30000" dirty="0">
                <a:solidFill>
                  <a:prstClr val="black"/>
                </a:solidFill>
                <a:latin typeface="Calibri" panose="020F0502020204030204"/>
              </a:rPr>
              <a:t>1</a:t>
            </a:r>
          </a:p>
          <a:p>
            <a:pPr algn="ctr" defTabSz="457200"/>
            <a:endParaRPr lang="en-US" sz="1600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spcBef>
                <a:spcPts val="400"/>
              </a:spcBef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1School of Electrical and Computer Engineering, Purdue University, West Lafayette, IN 47907, USA</a:t>
            </a:r>
          </a:p>
          <a:p>
            <a:pPr algn="ctr" defTabSz="457200">
              <a:spcBef>
                <a:spcPts val="400"/>
              </a:spcBef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2Neutron Scattering Division, Oak Ridge National Laboratory, Oak Ridge, TN 37830, USA</a:t>
            </a:r>
          </a:p>
          <a:p>
            <a:pPr algn="ctr" defTabSz="457200">
              <a:spcBef>
                <a:spcPts val="400"/>
              </a:spcBef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3Electrical and Engineering Infrastructure Division, ORNL, Oak Ridge, TN 37830, USA</a:t>
            </a:r>
          </a:p>
          <a:p>
            <a:pPr algn="ctr" defTabSz="457200">
              <a:spcBef>
                <a:spcPts val="400"/>
              </a:spcBef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4Department of Mathematics, Purdue University, West Lafayette, IN 47907, USA.</a:t>
            </a:r>
            <a:endParaRPr lang="en-US" sz="1600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188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3246" y="1279527"/>
            <a:ext cx="4260670" cy="1071788"/>
          </a:xfrm>
        </p:spPr>
        <p:txBody>
          <a:bodyPr/>
          <a:lstStyle/>
          <a:p>
            <a:r>
              <a:rPr lang="en-US" b="1" dirty="0"/>
              <a:t>Best Paper Award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46BA4A-E7DF-A140-9436-5892FF203277}"/>
              </a:ext>
            </a:extLst>
          </p:cNvPr>
          <p:cNvSpPr txBox="1">
            <a:spLocks/>
          </p:cNvSpPr>
          <p:nvPr/>
        </p:nvSpPr>
        <p:spPr>
          <a:xfrm>
            <a:off x="1823038" y="2709116"/>
            <a:ext cx="8545923" cy="24398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Compact Selective Transformer Based on Information Entropy for Facial Expression Recognition in the Wild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Liyuan Guo,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Lianghai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Jin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Guangzhi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Ma,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Xiangyang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Xu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School of Computer Science and Technology, Institute of Artificial Intelligence, Huazhong University of Science and Technology, China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2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7601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344" y="1270886"/>
            <a:ext cx="7500256" cy="1152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SPS Best Paper Award for Industry</a:t>
            </a:r>
            <a:endParaRPr lang="en-US" dirty="0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F646BA4A-E7DF-A140-9436-5892FF203277}"/>
              </a:ext>
            </a:extLst>
          </p:cNvPr>
          <p:cNvSpPr txBox="1">
            <a:spLocks/>
          </p:cNvSpPr>
          <p:nvPr/>
        </p:nvSpPr>
        <p:spPr>
          <a:xfrm>
            <a:off x="740229" y="2962967"/>
            <a:ext cx="10918371" cy="22839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Advancing the Rate-Distortion-Computation Frontier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for Neural Image Compression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David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Minnen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 and Nick Johnston,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Google Research, Mountain View, CA 94043, USA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170244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184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Best Student Paper Award</vt:lpstr>
      <vt:lpstr>Best Paper Award</vt:lpstr>
      <vt:lpstr>SPS Best Paper Award for Industry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Student Paper Award</dc:title>
  <dc:creator>FirstName NORLIZA BTE MOHD NOOR</dc:creator>
  <cp:lastModifiedBy>FirstName NORLIZA BTE MOHD NOOR</cp:lastModifiedBy>
  <cp:revision>4</cp:revision>
  <dcterms:created xsi:type="dcterms:W3CDTF">2023-10-10T03:53:57Z</dcterms:created>
  <dcterms:modified xsi:type="dcterms:W3CDTF">2023-10-10T04:01:21Z</dcterms:modified>
</cp:coreProperties>
</file>